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6"/>
  </p:notesMasterIdLst>
  <p:handoutMasterIdLst>
    <p:handoutMasterId r:id="rId17"/>
  </p:handoutMasterIdLst>
  <p:sldIdLst>
    <p:sldId id="1583" r:id="rId5"/>
    <p:sldId id="1606" r:id="rId6"/>
    <p:sldId id="1602" r:id="rId7"/>
    <p:sldId id="1603" r:id="rId8"/>
    <p:sldId id="1607" r:id="rId9"/>
    <p:sldId id="1605" r:id="rId10"/>
    <p:sldId id="1598" r:id="rId11"/>
    <p:sldId id="1608" r:id="rId12"/>
    <p:sldId id="1580" r:id="rId13"/>
    <p:sldId id="1579" r:id="rId14"/>
    <p:sldId id="1577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583"/>
            <p14:sldId id="1606"/>
          </p14:sldIdLst>
        </p14:section>
        <p14:section name="Compose Extensions" id="{FCAE9590-1FC3-4C3E-988E-3DAD4BC4CA4C}">
          <p14:sldIdLst>
            <p14:sldId id="1602"/>
            <p14:sldId id="1603"/>
            <p14:sldId id="1607"/>
            <p14:sldId id="1605"/>
            <p14:sldId id="1598"/>
            <p14:sldId id="1608"/>
          </p14:sldIdLst>
        </p14:section>
        <p14:section name="Summary" id="{2374C0DF-0261-42A5-9F32-BDACB2532B76}">
          <p14:sldIdLst>
            <p14:sldId id="1580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4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9" autoAdjust="0"/>
    <p:restoredTop sz="96242" autoAdjust="0"/>
  </p:normalViewPr>
  <p:slideViewPr>
    <p:cSldViewPr snapToGrid="0">
      <p:cViewPr varScale="1">
        <p:scale>
          <a:sx n="105" d="100"/>
          <a:sy n="105" d="100"/>
        </p:scale>
        <p:origin x="1350" y="96"/>
      </p:cViewPr>
      <p:guideLst/>
    </p:cSldViewPr>
  </p:slideViewPr>
  <p:outlineViewPr>
    <p:cViewPr>
      <p:scale>
        <a:sx n="33" d="100"/>
        <a:sy n="33" d="100"/>
      </p:scale>
      <p:origin x="0" y="-33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976C8190-B9D5-4104-80AE-61753D56E9E3}"/>
    <pc:docChg chg="custSel delMainMaster modMainMaster">
      <pc:chgData name="Paul Wilcox" userId="be6daff017ddb434" providerId="LiveId" clId="{976C8190-B9D5-4104-80AE-61753D56E9E3}" dt="2017-10-06T04:12:15.815" v="28" actId="2696"/>
      <pc:docMkLst>
        <pc:docMk/>
      </pc:docMkLst>
      <pc:sldMasterChg chg="delSldLayout modSldLayout">
        <pc:chgData name="Paul Wilcox" userId="be6daff017ddb434" providerId="LiveId" clId="{976C8190-B9D5-4104-80AE-61753D56E9E3}" dt="2017-10-06T04:12:07.709" v="4" actId="2696"/>
        <pc:sldMasterMkLst>
          <pc:docMk/>
          <pc:sldMasterMk cId="3588427678" sldId="2147484229"/>
        </pc:sldMasterMkLst>
        <pc:sldLayoutChg chg="del">
          <pc:chgData name="Paul Wilcox" userId="be6daff017ddb434" providerId="LiveId" clId="{976C8190-B9D5-4104-80AE-61753D56E9E3}" dt="2017-10-06T04:12:07.694" v="3" actId="2696"/>
          <pc:sldLayoutMkLst>
            <pc:docMk/>
            <pc:sldMasterMk cId="3588427678" sldId="2147484229"/>
            <pc:sldLayoutMk cId="2728849011" sldId="2147484264"/>
          </pc:sldLayoutMkLst>
        </pc:sldLayoutChg>
        <pc:sldLayoutChg chg="del">
          <pc:chgData name="Paul Wilcox" userId="be6daff017ddb434" providerId="LiveId" clId="{976C8190-B9D5-4104-80AE-61753D56E9E3}" dt="2017-10-06T04:12:01.907" v="2" actId="2696"/>
          <pc:sldLayoutMkLst>
            <pc:docMk/>
            <pc:sldMasterMk cId="3588427678" sldId="2147484229"/>
            <pc:sldLayoutMk cId="70824646" sldId="2147484525"/>
          </pc:sldLayoutMkLst>
        </pc:sldLayoutChg>
        <pc:sldLayoutChg chg="del">
          <pc:chgData name="Paul Wilcox" userId="be6daff017ddb434" providerId="LiveId" clId="{976C8190-B9D5-4104-80AE-61753D56E9E3}" dt="2017-10-06T04:12:01.900" v="1" actId="2696"/>
          <pc:sldLayoutMkLst>
            <pc:docMk/>
            <pc:sldMasterMk cId="3588427678" sldId="2147484229"/>
            <pc:sldLayoutMk cId="2089010518" sldId="2147484526"/>
          </pc:sldLayoutMkLst>
        </pc:sldLayoutChg>
        <pc:sldLayoutChg chg="delSp">
          <pc:chgData name="Paul Wilcox" userId="be6daff017ddb434" providerId="LiveId" clId="{976C8190-B9D5-4104-80AE-61753D56E9E3}" dt="2017-10-06T04:11:55.624" v="0" actId="478"/>
          <pc:sldLayoutMkLst>
            <pc:docMk/>
            <pc:sldMasterMk cId="3588427678" sldId="2147484229"/>
            <pc:sldLayoutMk cId="2608380072" sldId="2147484527"/>
          </pc:sldLayoutMkLst>
          <pc:picChg chg="del">
            <ac:chgData name="Paul Wilcox" userId="be6daff017ddb434" providerId="LiveId" clId="{976C8190-B9D5-4104-80AE-61753D56E9E3}" dt="2017-10-06T04:11:55.624" v="0" actId="478"/>
            <ac:picMkLst>
              <pc:docMk/>
              <pc:sldMasterMk cId="3588427678" sldId="2147484229"/>
              <pc:sldLayoutMk cId="2608380072" sldId="2147484527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976C8190-B9D5-4104-80AE-61753D56E9E3}" dt="2017-10-06T04:12:07.709" v="4" actId="2696"/>
          <pc:sldLayoutMkLst>
            <pc:docMk/>
            <pc:sldMasterMk cId="3588427678" sldId="2147484229"/>
            <pc:sldLayoutMk cId="2244901092" sldId="2147484537"/>
          </pc:sldLayoutMkLst>
        </pc:sldLayoutChg>
      </pc:sldMasterChg>
      <pc:sldMasterChg chg="del delSldLayout">
        <pc:chgData name="Paul Wilcox" userId="be6daff017ddb434" providerId="LiveId" clId="{976C8190-B9D5-4104-80AE-61753D56E9E3}" dt="2017-10-06T04:12:15.815" v="28" actId="2696"/>
        <pc:sldMasterMkLst>
          <pc:docMk/>
          <pc:sldMasterMk cId="353129357" sldId="2147484549"/>
        </pc:sldMasterMkLst>
        <pc:sldLayoutChg chg="del">
          <pc:chgData name="Paul Wilcox" userId="be6daff017ddb434" providerId="LiveId" clId="{976C8190-B9D5-4104-80AE-61753D56E9E3}" dt="2017-10-06T04:12:15.745" v="5" actId="2696"/>
          <pc:sldLayoutMkLst>
            <pc:docMk/>
            <pc:sldMasterMk cId="353129357" sldId="2147484549"/>
            <pc:sldLayoutMk cId="1623718477" sldId="2147484550"/>
          </pc:sldLayoutMkLst>
        </pc:sldLayoutChg>
        <pc:sldLayoutChg chg="del">
          <pc:chgData name="Paul Wilcox" userId="be6daff017ddb434" providerId="LiveId" clId="{976C8190-B9D5-4104-80AE-61753D56E9E3}" dt="2017-10-06T04:12:15.754" v="6" actId="2696"/>
          <pc:sldLayoutMkLst>
            <pc:docMk/>
            <pc:sldMasterMk cId="353129357" sldId="2147484549"/>
            <pc:sldLayoutMk cId="4098494200" sldId="2147484551"/>
          </pc:sldLayoutMkLst>
        </pc:sldLayoutChg>
        <pc:sldLayoutChg chg="del">
          <pc:chgData name="Paul Wilcox" userId="be6daff017ddb434" providerId="LiveId" clId="{976C8190-B9D5-4104-80AE-61753D56E9E3}" dt="2017-10-06T04:12:15.759" v="7" actId="2696"/>
          <pc:sldLayoutMkLst>
            <pc:docMk/>
            <pc:sldMasterMk cId="353129357" sldId="2147484549"/>
            <pc:sldLayoutMk cId="3030479238" sldId="2147484552"/>
          </pc:sldLayoutMkLst>
        </pc:sldLayoutChg>
        <pc:sldLayoutChg chg="del">
          <pc:chgData name="Paul Wilcox" userId="be6daff017ddb434" providerId="LiveId" clId="{976C8190-B9D5-4104-80AE-61753D56E9E3}" dt="2017-10-06T04:12:15.762" v="8" actId="2696"/>
          <pc:sldLayoutMkLst>
            <pc:docMk/>
            <pc:sldMasterMk cId="353129357" sldId="2147484549"/>
            <pc:sldLayoutMk cId="1336907208" sldId="2147484553"/>
          </pc:sldLayoutMkLst>
        </pc:sldLayoutChg>
        <pc:sldLayoutChg chg="del">
          <pc:chgData name="Paul Wilcox" userId="be6daff017ddb434" providerId="LiveId" clId="{976C8190-B9D5-4104-80AE-61753D56E9E3}" dt="2017-10-06T04:12:15.766" v="9" actId="2696"/>
          <pc:sldLayoutMkLst>
            <pc:docMk/>
            <pc:sldMasterMk cId="353129357" sldId="2147484549"/>
            <pc:sldLayoutMk cId="1908993614" sldId="2147484554"/>
          </pc:sldLayoutMkLst>
        </pc:sldLayoutChg>
        <pc:sldLayoutChg chg="del">
          <pc:chgData name="Paul Wilcox" userId="be6daff017ddb434" providerId="LiveId" clId="{976C8190-B9D5-4104-80AE-61753D56E9E3}" dt="2017-10-06T04:12:15.768" v="10" actId="2696"/>
          <pc:sldLayoutMkLst>
            <pc:docMk/>
            <pc:sldMasterMk cId="353129357" sldId="2147484549"/>
            <pc:sldLayoutMk cId="2115062139" sldId="2147484555"/>
          </pc:sldLayoutMkLst>
        </pc:sldLayoutChg>
        <pc:sldLayoutChg chg="del">
          <pc:chgData name="Paul Wilcox" userId="be6daff017ddb434" providerId="LiveId" clId="{976C8190-B9D5-4104-80AE-61753D56E9E3}" dt="2017-10-06T04:12:15.771" v="11" actId="2696"/>
          <pc:sldLayoutMkLst>
            <pc:docMk/>
            <pc:sldMasterMk cId="353129357" sldId="2147484549"/>
            <pc:sldLayoutMk cId="196669027" sldId="2147484556"/>
          </pc:sldLayoutMkLst>
        </pc:sldLayoutChg>
        <pc:sldLayoutChg chg="del">
          <pc:chgData name="Paul Wilcox" userId="be6daff017ddb434" providerId="LiveId" clId="{976C8190-B9D5-4104-80AE-61753D56E9E3}" dt="2017-10-06T04:12:15.775" v="12" actId="2696"/>
          <pc:sldLayoutMkLst>
            <pc:docMk/>
            <pc:sldMasterMk cId="353129357" sldId="2147484549"/>
            <pc:sldLayoutMk cId="1312261792" sldId="2147484557"/>
          </pc:sldLayoutMkLst>
        </pc:sldLayoutChg>
        <pc:sldLayoutChg chg="del">
          <pc:chgData name="Paul Wilcox" userId="be6daff017ddb434" providerId="LiveId" clId="{976C8190-B9D5-4104-80AE-61753D56E9E3}" dt="2017-10-06T04:12:15.777" v="13" actId="2696"/>
          <pc:sldLayoutMkLst>
            <pc:docMk/>
            <pc:sldMasterMk cId="353129357" sldId="2147484549"/>
            <pc:sldLayoutMk cId="2789945487" sldId="2147484558"/>
          </pc:sldLayoutMkLst>
        </pc:sldLayoutChg>
        <pc:sldLayoutChg chg="del">
          <pc:chgData name="Paul Wilcox" userId="be6daff017ddb434" providerId="LiveId" clId="{976C8190-B9D5-4104-80AE-61753D56E9E3}" dt="2017-10-06T04:12:15.778" v="14" actId="2696"/>
          <pc:sldLayoutMkLst>
            <pc:docMk/>
            <pc:sldMasterMk cId="353129357" sldId="2147484549"/>
            <pc:sldLayoutMk cId="1832103759" sldId="2147484559"/>
          </pc:sldLayoutMkLst>
        </pc:sldLayoutChg>
        <pc:sldLayoutChg chg="del">
          <pc:chgData name="Paul Wilcox" userId="be6daff017ddb434" providerId="LiveId" clId="{976C8190-B9D5-4104-80AE-61753D56E9E3}" dt="2017-10-06T04:12:15.780" v="15" actId="2696"/>
          <pc:sldLayoutMkLst>
            <pc:docMk/>
            <pc:sldMasterMk cId="353129357" sldId="2147484549"/>
            <pc:sldLayoutMk cId="1456180512" sldId="2147484560"/>
          </pc:sldLayoutMkLst>
        </pc:sldLayoutChg>
        <pc:sldLayoutChg chg="del">
          <pc:chgData name="Paul Wilcox" userId="be6daff017ddb434" providerId="LiveId" clId="{976C8190-B9D5-4104-80AE-61753D56E9E3}" dt="2017-10-06T04:12:15.782" v="16" actId="2696"/>
          <pc:sldLayoutMkLst>
            <pc:docMk/>
            <pc:sldMasterMk cId="353129357" sldId="2147484549"/>
            <pc:sldLayoutMk cId="729465419" sldId="2147484561"/>
          </pc:sldLayoutMkLst>
        </pc:sldLayoutChg>
        <pc:sldLayoutChg chg="del">
          <pc:chgData name="Paul Wilcox" userId="be6daff017ddb434" providerId="LiveId" clId="{976C8190-B9D5-4104-80AE-61753D56E9E3}" dt="2017-10-06T04:12:15.784" v="17" actId="2696"/>
          <pc:sldLayoutMkLst>
            <pc:docMk/>
            <pc:sldMasterMk cId="353129357" sldId="2147484549"/>
            <pc:sldLayoutMk cId="826528367" sldId="2147484562"/>
          </pc:sldLayoutMkLst>
        </pc:sldLayoutChg>
        <pc:sldLayoutChg chg="del">
          <pc:chgData name="Paul Wilcox" userId="be6daff017ddb434" providerId="LiveId" clId="{976C8190-B9D5-4104-80AE-61753D56E9E3}" dt="2017-10-06T04:12:15.786" v="18" actId="2696"/>
          <pc:sldLayoutMkLst>
            <pc:docMk/>
            <pc:sldMasterMk cId="353129357" sldId="2147484549"/>
            <pc:sldLayoutMk cId="1402485810" sldId="2147484563"/>
          </pc:sldLayoutMkLst>
        </pc:sldLayoutChg>
        <pc:sldLayoutChg chg="del">
          <pc:chgData name="Paul Wilcox" userId="be6daff017ddb434" providerId="LiveId" clId="{976C8190-B9D5-4104-80AE-61753D56E9E3}" dt="2017-10-06T04:12:15.790" v="19" actId="2696"/>
          <pc:sldLayoutMkLst>
            <pc:docMk/>
            <pc:sldMasterMk cId="353129357" sldId="2147484549"/>
            <pc:sldLayoutMk cId="2854759249" sldId="2147484564"/>
          </pc:sldLayoutMkLst>
        </pc:sldLayoutChg>
        <pc:sldLayoutChg chg="del">
          <pc:chgData name="Paul Wilcox" userId="be6daff017ddb434" providerId="LiveId" clId="{976C8190-B9D5-4104-80AE-61753D56E9E3}" dt="2017-10-06T04:12:15.793" v="20" actId="2696"/>
          <pc:sldLayoutMkLst>
            <pc:docMk/>
            <pc:sldMasterMk cId="353129357" sldId="2147484549"/>
            <pc:sldLayoutMk cId="696222614" sldId="2147484565"/>
          </pc:sldLayoutMkLst>
        </pc:sldLayoutChg>
        <pc:sldLayoutChg chg="del">
          <pc:chgData name="Paul Wilcox" userId="be6daff017ddb434" providerId="LiveId" clId="{976C8190-B9D5-4104-80AE-61753D56E9E3}" dt="2017-10-06T04:12:15.795" v="21" actId="2696"/>
          <pc:sldLayoutMkLst>
            <pc:docMk/>
            <pc:sldMasterMk cId="353129357" sldId="2147484549"/>
            <pc:sldLayoutMk cId="1883363068" sldId="2147484566"/>
          </pc:sldLayoutMkLst>
        </pc:sldLayoutChg>
        <pc:sldLayoutChg chg="del">
          <pc:chgData name="Paul Wilcox" userId="be6daff017ddb434" providerId="LiveId" clId="{976C8190-B9D5-4104-80AE-61753D56E9E3}" dt="2017-10-06T04:12:15.796" v="22" actId="2696"/>
          <pc:sldLayoutMkLst>
            <pc:docMk/>
            <pc:sldMasterMk cId="353129357" sldId="2147484549"/>
            <pc:sldLayoutMk cId="672881013" sldId="2147484567"/>
          </pc:sldLayoutMkLst>
        </pc:sldLayoutChg>
        <pc:sldLayoutChg chg="del">
          <pc:chgData name="Paul Wilcox" userId="be6daff017ddb434" providerId="LiveId" clId="{976C8190-B9D5-4104-80AE-61753D56E9E3}" dt="2017-10-06T04:12:15.798" v="23" actId="2696"/>
          <pc:sldLayoutMkLst>
            <pc:docMk/>
            <pc:sldMasterMk cId="353129357" sldId="2147484549"/>
            <pc:sldLayoutMk cId="3045310723" sldId="2147484568"/>
          </pc:sldLayoutMkLst>
        </pc:sldLayoutChg>
        <pc:sldLayoutChg chg="del">
          <pc:chgData name="Paul Wilcox" userId="be6daff017ddb434" providerId="LiveId" clId="{976C8190-B9D5-4104-80AE-61753D56E9E3}" dt="2017-10-06T04:12:15.800" v="24" actId="2696"/>
          <pc:sldLayoutMkLst>
            <pc:docMk/>
            <pc:sldMasterMk cId="353129357" sldId="2147484549"/>
            <pc:sldLayoutMk cId="2973610352" sldId="2147484569"/>
          </pc:sldLayoutMkLst>
        </pc:sldLayoutChg>
        <pc:sldLayoutChg chg="del">
          <pc:chgData name="Paul Wilcox" userId="be6daff017ddb434" providerId="LiveId" clId="{976C8190-B9D5-4104-80AE-61753D56E9E3}" dt="2017-10-06T04:12:15.802" v="25" actId="2696"/>
          <pc:sldLayoutMkLst>
            <pc:docMk/>
            <pc:sldMasterMk cId="353129357" sldId="2147484549"/>
            <pc:sldLayoutMk cId="3339651226" sldId="2147484570"/>
          </pc:sldLayoutMkLst>
        </pc:sldLayoutChg>
        <pc:sldLayoutChg chg="del">
          <pc:chgData name="Paul Wilcox" userId="be6daff017ddb434" providerId="LiveId" clId="{976C8190-B9D5-4104-80AE-61753D56E9E3}" dt="2017-10-06T04:12:15.804" v="26" actId="2696"/>
          <pc:sldLayoutMkLst>
            <pc:docMk/>
            <pc:sldMasterMk cId="353129357" sldId="2147484549"/>
            <pc:sldLayoutMk cId="230115985" sldId="2147484572"/>
          </pc:sldLayoutMkLst>
        </pc:sldLayoutChg>
        <pc:sldLayoutChg chg="del">
          <pc:chgData name="Paul Wilcox" userId="be6daff017ddb434" providerId="LiveId" clId="{976C8190-B9D5-4104-80AE-61753D56E9E3}" dt="2017-10-06T04:12:15.809" v="27" actId="2696"/>
          <pc:sldLayoutMkLst>
            <pc:docMk/>
            <pc:sldMasterMk cId="353129357" sldId="2147484549"/>
            <pc:sldLayoutMk cId="3686760434" sldId="2147484573"/>
          </pc:sldLayoutMkLst>
        </pc:sldLayoutChg>
      </pc:sldMasterChg>
    </pc:docChg>
  </pc:docChgLst>
  <pc:docChgLst>
    <pc:chgData name="Paul Wilcox" userId="be6daff017ddb434" providerId="LiveId" clId="{9A991792-2339-488F-B9CC-BC68CD194107}"/>
    <pc:docChg chg="undo custSel modSld modMainMaster">
      <pc:chgData name="Paul Wilcox" userId="be6daff017ddb434" providerId="LiveId" clId="{9A991792-2339-488F-B9CC-BC68CD194107}" dt="2017-10-06T03:50:42.559" v="12" actId="1076"/>
      <pc:docMkLst>
        <pc:docMk/>
      </pc:docMkLst>
      <pc:sldChg chg="modSp">
        <pc:chgData name="Paul Wilcox" userId="be6daff017ddb434" providerId="LiveId" clId="{9A991792-2339-488F-B9CC-BC68CD194107}" dt="2017-10-05T18:54:42.157" v="5" actId="1076"/>
        <pc:sldMkLst>
          <pc:docMk/>
          <pc:sldMk cId="3141728251" sldId="1583"/>
        </pc:sldMkLst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2" creationId="{EB9E50A6-31FD-439C-BB09-044C3BD47BB5}"/>
          </ac:spMkLst>
        </pc:spChg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4" creationId="{892B0493-1FB0-43EB-BC78-E853B3770FCC}"/>
          </ac:spMkLst>
        </pc:spChg>
      </pc:sldChg>
      <pc:sldChg chg="addSp modSp">
        <pc:chgData name="Paul Wilcox" userId="be6daff017ddb434" providerId="LiveId" clId="{9A991792-2339-488F-B9CC-BC68CD194107}" dt="2017-10-05T19:27:24.871" v="6" actId="1076"/>
        <pc:sldMkLst>
          <pc:docMk/>
          <pc:sldMk cId="1466643321" sldId="1598"/>
        </pc:sldMkLst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2" creationId="{AD189ACF-2D78-48C8-A558-A04453CF730F}"/>
          </ac:spMkLst>
        </pc:spChg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3" creationId="{46F80711-4F89-467B-A192-C083F8D0AFCA}"/>
          </ac:spMkLst>
        </pc:spChg>
        <pc:grpChg chg="add mod">
          <ac:chgData name="Paul Wilcox" userId="be6daff017ddb434" providerId="LiveId" clId="{9A991792-2339-488F-B9CC-BC68CD194107}" dt="2017-10-05T19:27:24.871" v="6" actId="1076"/>
          <ac:grpSpMkLst>
            <pc:docMk/>
            <pc:sldMk cId="1466643321" sldId="1598"/>
            <ac:grpSpMk id="5" creationId="{C92D1E9B-D4D5-4D20-959A-5E5222C61038}"/>
          </ac:grpSpMkLst>
        </pc:grpChg>
      </pc:sldChg>
      <pc:sldChg chg="modSp">
        <pc:chgData name="Paul Wilcox" userId="be6daff017ddb434" providerId="LiveId" clId="{9A991792-2339-488F-B9CC-BC68CD194107}" dt="2017-10-06T03:50:42.559" v="12" actId="1076"/>
        <pc:sldMkLst>
          <pc:docMk/>
          <pc:sldMk cId="1353366311" sldId="1602"/>
        </pc:sldMkLst>
        <pc:picChg chg="mod">
          <ac:chgData name="Paul Wilcox" userId="be6daff017ddb434" providerId="LiveId" clId="{9A991792-2339-488F-B9CC-BC68CD194107}" dt="2017-10-06T03:50:42.559" v="12" actId="1076"/>
          <ac:picMkLst>
            <pc:docMk/>
            <pc:sldMk cId="1353366311" sldId="1602"/>
            <ac:picMk id="4" creationId="{72D0B750-D6CA-40C4-92B8-2D5119B6A02B}"/>
          </ac:picMkLst>
        </pc:picChg>
      </pc:sldChg>
      <pc:sldChg chg="delSp">
        <pc:chgData name="Paul Wilcox" userId="be6daff017ddb434" providerId="LiveId" clId="{9A991792-2339-488F-B9CC-BC68CD194107}" dt="2017-10-06T03:50:06.739" v="11" actId="478"/>
        <pc:sldMkLst>
          <pc:docMk/>
          <pc:sldMk cId="1974043684" sldId="1605"/>
        </pc:sldMkLst>
        <pc:spChg chg="del">
          <ac:chgData name="Paul Wilcox" userId="be6daff017ddb434" providerId="LiveId" clId="{9A991792-2339-488F-B9CC-BC68CD194107}" dt="2017-10-06T03:49:58.325" v="7" actId="478"/>
          <ac:spMkLst>
            <pc:docMk/>
            <pc:sldMk cId="1974043684" sldId="1605"/>
            <ac:spMk id="3" creationId="{6DD057B9-E51A-49C0-821A-C7209906A284}"/>
          </ac:spMkLst>
        </pc:spChg>
        <pc:spChg chg="del">
          <ac:chgData name="Paul Wilcox" userId="be6daff017ddb434" providerId="LiveId" clId="{9A991792-2339-488F-B9CC-BC68CD194107}" dt="2017-10-06T03:50:01.378" v="8" actId="478"/>
          <ac:spMkLst>
            <pc:docMk/>
            <pc:sldMk cId="1974043684" sldId="1605"/>
            <ac:spMk id="4" creationId="{EE77B50B-B301-4709-ACE3-39D38BA7E414}"/>
          </ac:spMkLst>
        </pc:spChg>
        <pc:spChg chg="del">
          <ac:chgData name="Paul Wilcox" userId="be6daff017ddb434" providerId="LiveId" clId="{9A991792-2339-488F-B9CC-BC68CD194107}" dt="2017-10-06T03:50:03.378" v="9" actId="478"/>
          <ac:spMkLst>
            <pc:docMk/>
            <pc:sldMk cId="1974043684" sldId="1605"/>
            <ac:spMk id="14" creationId="{D889C809-07D9-40B1-AE47-3B0B4B33D2C8}"/>
          </ac:spMkLst>
        </pc:spChg>
        <pc:spChg chg="del">
          <ac:chgData name="Paul Wilcox" userId="be6daff017ddb434" providerId="LiveId" clId="{9A991792-2339-488F-B9CC-BC68CD194107}" dt="2017-10-06T03:50:04.691" v="10" actId="478"/>
          <ac:spMkLst>
            <pc:docMk/>
            <pc:sldMk cId="1974043684" sldId="1605"/>
            <ac:spMk id="15" creationId="{E7C787AA-EB8D-4616-8C1C-11C09D71AF70}"/>
          </ac:spMkLst>
        </pc:spChg>
        <pc:spChg chg="del">
          <ac:chgData name="Paul Wilcox" userId="be6daff017ddb434" providerId="LiveId" clId="{9A991792-2339-488F-B9CC-BC68CD194107}" dt="2017-10-06T03:50:06.739" v="11" actId="478"/>
          <ac:spMkLst>
            <pc:docMk/>
            <pc:sldMk cId="1974043684" sldId="1605"/>
            <ac:spMk id="16" creationId="{12E16218-41F8-4AC4-B9F8-3A4F5D9833F4}"/>
          </ac:spMkLst>
        </pc:spChg>
      </pc:sldChg>
      <pc:sldMasterChg chg="modSldLayout">
        <pc:chgData name="Paul Wilcox" userId="be6daff017ddb434" providerId="LiveId" clId="{9A991792-2339-488F-B9CC-BC68CD194107}" dt="2017-10-05T18:45:27.555" v="1" actId="18131"/>
        <pc:sldMasterMkLst>
          <pc:docMk/>
          <pc:sldMasterMk cId="3588427678" sldId="2147484229"/>
        </pc:sldMasterMkLst>
        <pc:sldLayoutChg chg="modSp">
          <pc:chgData name="Paul Wilcox" userId="be6daff017ddb434" providerId="LiveId" clId="{9A991792-2339-488F-B9CC-BC68CD194107}" dt="2017-10-05T18:45:27.555" v="1" actId="18131"/>
          <pc:sldLayoutMkLst>
            <pc:docMk/>
            <pc:sldMasterMk cId="3588427678" sldId="2147484229"/>
            <pc:sldLayoutMk cId="748693304" sldId="2147484575"/>
          </pc:sldLayoutMkLst>
          <pc:picChg chg="mod modCrop">
            <ac:chgData name="Paul Wilcox" userId="be6daff017ddb434" providerId="LiveId" clId="{9A991792-2339-488F-B9CC-BC68CD194107}" dt="2017-10-05T18:45:27.555" v="1" actId="18131"/>
            <ac:picMkLst>
              <pc:docMk/>
              <pc:sldMasterMk cId="3588427678" sldId="2147484229"/>
              <pc:sldLayoutMk cId="748693304" sldId="2147484575"/>
              <ac:picMk id="7" creationId="{F11DA543-0F9E-4B04-892C-D65049C57D8C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8/21/2018 8:02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54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61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5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8/21/2018 8:02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40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9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connectors is part</a:t>
            </a:r>
            <a:r>
              <a:rPr lang="en-US" baseline="0" dirty="0"/>
              <a:t> of the </a:t>
            </a:r>
            <a:r>
              <a:rPr lang="en-US" baseline="0" dirty="0" err="1"/>
              <a:t>manifest.json</a:t>
            </a:r>
            <a:r>
              <a:rPr lang="en-US" baseline="0" dirty="0"/>
              <a:t> file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1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</a:t>
            </a:r>
            <a:r>
              <a:rPr lang="en-US" baseline="0" dirty="0"/>
              <a:t> uses developer utilities to create a card via a </a:t>
            </a:r>
            <a:r>
              <a:rPr lang="en-US" baseline="0" dirty="0" err="1"/>
              <a:t>webhook</a:t>
            </a:r>
            <a:r>
              <a:rPr lang="en-US" baseline="0" dirty="0"/>
              <a:t> and shows the Connector registration pages.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8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information comes</a:t>
            </a:r>
            <a:r>
              <a:rPr lang="en-US" baseline="0" dirty="0"/>
              <a:t> from the Microsoft Teams Design Guidelines: http://msteamsdesignguidelines.azurewebsites.net/#!/</a:t>
            </a:r>
          </a:p>
          <a:p>
            <a:endParaRPr lang="en-US" baseline="0" dirty="0"/>
          </a:p>
          <a:p>
            <a:r>
              <a:rPr lang="en-US" baseline="0" dirty="0"/>
              <a:t>All of these capabilities are possible in an app, not in a custom bot. </a:t>
            </a:r>
          </a:p>
          <a:p>
            <a:br>
              <a:rPr lang="en-US" baseline="0" dirty="0"/>
            </a:br>
            <a:r>
              <a:rPr lang="en-US" baseline="0" dirty="0"/>
              <a:t>Not all are required. Only publish those that make sense, or start with one and build out over time.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0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4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adding the Connector to the existing bot, </a:t>
            </a:r>
            <a:r>
              <a:rPr lang="en-US" dirty="0" err="1"/>
              <a:t>Sideload</a:t>
            </a:r>
            <a:r>
              <a:rPr lang="en-US" dirty="0"/>
              <a:t> to a new team. Notice that the </a:t>
            </a:r>
            <a:r>
              <a:rPr lang="en-US" dirty="0" err="1"/>
              <a:t>TeamMembersAdded</a:t>
            </a:r>
            <a:r>
              <a:rPr lang="en-US" dirty="0"/>
              <a:t> event fires</a:t>
            </a:r>
            <a:r>
              <a:rPr lang="en-US" baseline="0" dirty="0"/>
              <a:t> and the bot initiates a 1:1 conversation. And, the Connector shows in the </a:t>
            </a:r>
            <a:r>
              <a:rPr lang="en-US" baseline="0" dirty="0" err="1"/>
              <a:t>sideload</a:t>
            </a:r>
            <a:r>
              <a:rPr lang="en-US" baseline="0" dirty="0"/>
              <a:t> section of connector dialog.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4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8/21/2018 8:02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05452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9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75" r:id="rId2"/>
    <p:sldLayoutId id="2147484527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74" r:id="rId10"/>
    <p:sldLayoutId id="2147484535" r:id="rId11"/>
    <p:sldLayoutId id="2147484251" r:id="rId12"/>
    <p:sldLayoutId id="2147484548" r:id="rId13"/>
    <p:sldLayoutId id="2147484536" r:id="rId14"/>
    <p:sldLayoutId id="2147484538" r:id="rId15"/>
    <p:sldLayoutId id="2147484539" r:id="rId16"/>
    <p:sldLayoutId id="2147484540" r:id="rId17"/>
    <p:sldLayoutId id="2147484541" r:id="rId18"/>
    <p:sldLayoutId id="2147484542" r:id="rId19"/>
    <p:sldLayoutId id="2147484543" r:id="rId20"/>
    <p:sldLayoutId id="2147484544" r:id="rId21"/>
    <p:sldLayoutId id="2147484545" r:id="rId22"/>
    <p:sldLayoutId id="2147484546" r:id="rId23"/>
    <p:sldLayoutId id="2147484299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286811"/>
            <a:ext cx="8229599" cy="1828800"/>
          </a:xfrm>
        </p:spPr>
        <p:txBody>
          <a:bodyPr/>
          <a:lstStyle/>
          <a:p>
            <a:r>
              <a:rPr lang="en-US" sz="4800" dirty="0"/>
              <a:t>Microsoft Teams Apps – Advanced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15611"/>
            <a:ext cx="8527440" cy="730183"/>
          </a:xfrm>
        </p:spPr>
        <p:txBody>
          <a:bodyPr/>
          <a:lstStyle/>
          <a:p>
            <a:r>
              <a:rPr lang="en-US" dirty="0"/>
              <a:t>Microsoft Teams Apps with multiple capabilities</a:t>
            </a:r>
          </a:p>
        </p:txBody>
      </p:sp>
    </p:spTree>
    <p:extLst>
      <p:ext uri="{BB962C8B-B14F-4D97-AF65-F5344CB8AC3E}">
        <p14:creationId xmlns:p14="http://schemas.microsoft.com/office/powerpoint/2010/main" val="3141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914774" cy="917575"/>
          </a:xfrm>
        </p:spPr>
        <p:txBody>
          <a:bodyPr/>
          <a:lstStyle/>
          <a:p>
            <a:r>
              <a:rPr lang="en-US" sz="2800" dirty="0"/>
              <a:t>Microsoft Teams Apps with multiple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Integrating external systems using connectors / </a:t>
            </a:r>
            <a:r>
              <a:rPr lang="en-US" sz="2000" dirty="0" err="1"/>
              <a:t>webhooks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Combining capabilities in a Teams App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pic>
        <p:nvPicPr>
          <p:cNvPr id="3" name="Picture 2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D4E57233-026C-4DFC-9F3B-9405E8E0C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6" r="10663"/>
          <a:stretch/>
        </p:blipFill>
        <p:spPr>
          <a:xfrm>
            <a:off x="5036695" y="0"/>
            <a:ext cx="739978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external systems using connectors / </a:t>
            </a:r>
            <a:r>
              <a:rPr lang="en-US" dirty="0" err="1"/>
              <a:t>webhooks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771802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</a:rPr>
              <a:t>Activity posted to Channel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0" dirty="0">
                <a:latin typeface="+mj-lt"/>
              </a:rPr>
              <a:t>Rendered as any other message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Text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Card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Actionable Card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 err="1">
                <a:latin typeface="+mj-lt"/>
              </a:rPr>
              <a:t>POSTed</a:t>
            </a:r>
            <a:r>
              <a:rPr lang="en-US" sz="1600" dirty="0">
                <a:latin typeface="+mj-lt"/>
              </a:rPr>
              <a:t> to registered endpoint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Incoming </a:t>
            </a:r>
            <a:r>
              <a:rPr lang="en-US" sz="1600" dirty="0" err="1">
                <a:latin typeface="+mj-lt"/>
              </a:rPr>
              <a:t>Webhook</a:t>
            </a:r>
            <a:endParaRPr lang="en-US" sz="1600" dirty="0">
              <a:latin typeface="+mj-lt"/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Teams provides URL, must be copied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Office 365 Connector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Automated flow for capturing URL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Requires registration and publication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D0B750-D6CA-40C4-92B8-2D5119B6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960" y="1953656"/>
            <a:ext cx="7134541" cy="3823602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336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-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4394537" cy="1500411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connector node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Identifies registered connector via </a:t>
            </a:r>
            <a:r>
              <a:rPr lang="en-US" sz="1600" b="0" dirty="0" err="1">
                <a:solidFill>
                  <a:schemeClr val="tx1"/>
                </a:solidFill>
              </a:rPr>
              <a:t>connectorId</a:t>
            </a: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Information provided during registration shown when adding to Channel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5138" y="3550400"/>
            <a:ext cx="3986103" cy="1833964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"connectors":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connectorId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"[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ConnectorAppId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"team"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EF37C-8129-4B66-90E3-40D7F9F6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1647824"/>
            <a:ext cx="4305068" cy="4296155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A7400-7D15-4C16-BC8C-521136982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20" b="28110"/>
          <a:stretch/>
        </p:blipFill>
        <p:spPr>
          <a:xfrm>
            <a:off x="8534400" y="3853863"/>
            <a:ext cx="3463925" cy="2371868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14354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Connector / </a:t>
            </a:r>
            <a:r>
              <a:rPr lang="en-US" sz="2800" dirty="0" err="1"/>
              <a:t>webhook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App contains multiple capabilities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832" y="3664234"/>
            <a:ext cx="2523949" cy="692497"/>
          </a:xfrm>
        </p:spPr>
        <p:txBody>
          <a:bodyPr/>
          <a:lstStyle/>
          <a:p>
            <a:br>
              <a:rPr lang="en-US" sz="1800" b="0" dirty="0">
                <a:latin typeface="+mj-lt"/>
              </a:rPr>
            </a:br>
            <a:br>
              <a:rPr lang="en-US" sz="1800" b="0" dirty="0">
                <a:latin typeface="+mj-lt"/>
              </a:rPr>
            </a:b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9932" y="3664234"/>
            <a:ext cx="2202181" cy="1500411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Customizable cards 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Cards let you surface important tasks, information, and reminders in actionable ways.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69796" y="3689861"/>
            <a:ext cx="2343825" cy="1269578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Bot framework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The Bot framework offers a natural language UX that can interact with your services.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9641" y="3664234"/>
            <a:ext cx="2343825" cy="1483355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Messaging extensions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Messaging Extensions are quick and easy shortcuts to key components f your service.</a:t>
            </a:r>
          </a:p>
        </p:txBody>
      </p:sp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1" y="1782178"/>
            <a:ext cx="3010569" cy="16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69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07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steamsdesignguidelines.azurewebsites.net/images/getting_started/06_homepage_compose-extensions.png">
            <a:extLst>
              <a:ext uri="{FF2B5EF4-FFF2-40B4-BE49-F238E27FC236}">
                <a16:creationId xmlns:a16="http://schemas.microsoft.com/office/drawing/2014/main" id="{3E9F3F09-197A-4B4A-992E-06D94EDFA103}"/>
              </a:ext>
            </a:extLst>
          </p:cNvPr>
          <p:cNvPicPr>
            <a:picLocks noGrp="1" noChangeAspect="1" noChangeArrowheads="1"/>
          </p:cNvPicPr>
          <p:nvPr>
            <p:ph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074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8AE97E7-F7AB-4479-ABDA-C9B492B802AE}"/>
              </a:ext>
            </a:extLst>
          </p:cNvPr>
          <p:cNvSpPr txBox="1">
            <a:spLocks/>
          </p:cNvSpPr>
          <p:nvPr/>
        </p:nvSpPr>
        <p:spPr>
          <a:xfrm>
            <a:off x="664828" y="3664233"/>
            <a:ext cx="2464643" cy="1500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latin typeface="+mj-lt"/>
              </a:rPr>
              <a:t>Tabs and conversations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Tabs give your app a dedicated canvas that allows people to jump  between conversations and your experience.</a:t>
            </a:r>
          </a:p>
        </p:txBody>
      </p:sp>
    </p:spTree>
    <p:extLst>
      <p:ext uri="{BB962C8B-B14F-4D97-AF65-F5344CB8AC3E}">
        <p14:creationId xmlns:p14="http://schemas.microsoft.com/office/powerpoint/2010/main" val="19740436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capabilities –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203954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Top-level nodes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Use what you need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Single package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Same icons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Same names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Same descriptions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Easy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07259" y="2005456"/>
            <a:ext cx="6364876" cy="3231654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"$schema": "https://statics.teams.microsoft.com/...",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manifestVersion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"1.0",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configurableTabs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staticTabs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"bots":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"connectors":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D1E9B-D4D5-4D20-959A-5E5222C61038}"/>
              </a:ext>
            </a:extLst>
          </p:cNvPr>
          <p:cNvGrpSpPr/>
          <p:nvPr/>
        </p:nvGrpSpPr>
        <p:grpSpPr>
          <a:xfrm>
            <a:off x="4911047" y="1376737"/>
            <a:ext cx="7952198" cy="5342562"/>
            <a:chOff x="4911047" y="1376737"/>
            <a:chExt cx="7952198" cy="534256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D189ACF-2D78-48C8-A558-A04453CF730F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F80711-4F89-467B-A192-C083F8D0AFCA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8F2720-B5FE-4158-ACAC-6F702C06DF6E}"/>
              </a:ext>
            </a:extLst>
          </p:cNvPr>
          <p:cNvSpPr/>
          <p:nvPr/>
        </p:nvSpPr>
        <p:spPr bwMode="auto">
          <a:xfrm>
            <a:off x="8507002" y="6719299"/>
            <a:ext cx="1900719" cy="275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433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Multiple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63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02 - Compose Extensions</Template>
  <TotalTime>732</TotalTime>
  <Words>563</Words>
  <Application>Microsoft Office PowerPoint</Application>
  <PresentationFormat>Custom</PresentationFormat>
  <Paragraphs>94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Microsoft Teams Apps – Advanced Techniques</vt:lpstr>
      <vt:lpstr>Microsoft Teams Apps with multiple capabilities</vt:lpstr>
      <vt:lpstr>Integrating external systems using connectors / webhooks</vt:lpstr>
      <vt:lpstr>Connector - Manifest</vt:lpstr>
      <vt:lpstr>Demo Connector / webhook</vt:lpstr>
      <vt:lpstr>Teams App contains multiple capabilities</vt:lpstr>
      <vt:lpstr>Multiple capabilities – Manifest</vt:lpstr>
      <vt:lpstr>Demo Multiple capabilities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Apps – Advanced Techniques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9</cp:revision>
  <dcterms:created xsi:type="dcterms:W3CDTF">2017-09-02T21:54:34Z</dcterms:created>
  <dcterms:modified xsi:type="dcterms:W3CDTF">2018-08-21T13:08:42Z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2017-10-06T07:25:47.7824477-07:00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